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E0A70-F2E9-25D4-4712-AFDCD1C4A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26E88F-529D-C253-FD42-939A9032D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413757-3C59-7C8A-5790-32B6D86C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44D99D-FFC3-3E5C-C28E-59597982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C898AF-F16F-5F79-CC11-54B4E053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41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542695-B676-E8B4-C3F9-5881A4F9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A45127D-161A-87C1-203D-F8253BA7F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D45766-35E3-AA57-BFAB-054332A9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80A295-0BDB-4D27-61A8-98BDA6E4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DB8ED1-8B3A-3227-E386-EFEF00C3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98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536F71E-CA69-792C-3D91-1AC0F995A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FA46D5-EC0D-237A-640F-334F7CF0B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D4B3CD-3473-1589-8F98-86C72895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EC8C60-EA2C-48D9-3B73-73781F82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2F7C99-39FC-283D-C320-065F8046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11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C1C7D-AB45-EA12-AA95-3F09BD7F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33ADB1-B7DB-875E-C044-C437083D6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C5244A-AF5C-1698-7427-F4B35830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CF80F0-4111-2298-AAF7-EF24EBC8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5F91E9-8A06-233E-4C94-22CCD5D0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9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32BFFE-0E12-5FC9-1904-E7750834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C0A72B-7D47-91DE-FC4E-31AB6D78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A421FE-A18F-4387-D3EF-4609D0CE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0EFC80-D6F5-5CD6-3352-20A96F0B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9C8012-AC68-AEAF-9837-E65ACBE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5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C7F57-1C5F-B0CE-8878-5D9CAB6A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207C97-A154-1E76-AB90-2618A7A59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5C0968-68FE-5510-B5F4-130EBE632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C1E886-C45F-9E3C-580C-2788E7B8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7797B8-27C0-988F-E20D-148ACAA5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322613-AB20-45F2-42F3-01FF428D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25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AB4911-E69F-AB97-0770-1A8AD47F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8C2119-C04A-81B7-D848-BDF77068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358F80-DA00-8BF2-83BF-7478B127E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34519B-DBDC-E04C-257C-EB1359123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92DBDA5-BED7-A3A5-A361-2847A4C66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F1F361F-CED5-7363-AA2C-22646532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DDDDD42-FCC3-CA27-CD79-DC9174EF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73399C-A392-8A77-9A82-C6481716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81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69B48F-BFDE-3C74-9D88-57EB5939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237B2B-AD03-E2C7-4809-792BBB39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A95CE6-C5DB-4D17-C09F-7002D418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4CBBE1F-9436-9864-E313-24F8E8CB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88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96AF70B-554C-D350-3EB7-9C56C5E8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479261E-EECF-968D-C5ED-5F81205D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C26C46-D40D-60D9-7B8D-4987485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14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EFF3E5-A88E-4E8E-2C5F-9D279AFA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6F3E3B-3C9E-8582-BBF6-9E57F0E6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D9EE5B-862C-D4AE-311A-9B315CC19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232FFD-A86C-FFA0-1834-52DD4CA7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B8D65-64CC-0611-7D1F-9E8069B7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472493-DA28-D873-D5E3-D4064E7D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2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12F73A-C19F-48B6-6FAD-9DEA6BEE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3AD8D2A-6D25-BC09-6BE4-03C0F2733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1BF9BE-BD37-68C9-57AF-E8D004230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C94940-A2C1-35B0-E118-55EB80C5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661824-0751-73A3-09A6-DFB35505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3F966D-7E92-9D37-C2E0-6C61B19B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BAEADBF-F8D8-C7A3-0EE3-EF4A1C59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C24EE8-AAB2-0C36-0959-2C21303D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630C1-48F5-DA40-8A24-0D131B65F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10F049-EFED-4D17-AF28-B5C9067990A1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B86493-4506-FAEE-694A-DA0B7F8CF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47AECF-1713-5327-F02A-282C4E2B1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BEF689-8179-4A22-B24B-895E110E3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85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projekt graficzny, plakat, Grafika&#10;&#10;Opis wygenerowany automatycznie">
            <a:extLst>
              <a:ext uri="{FF2B5EF4-FFF2-40B4-BE49-F238E27FC236}">
                <a16:creationId xmlns:a16="http://schemas.microsoft.com/office/drawing/2014/main" id="{66765319-3738-019B-CF8A-9023AAABF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FEDB-D767-B43B-4FE4-DC8BE7D9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, narciarstwo&#10;&#10;Opis wygenerowany automatycznie">
            <a:extLst>
              <a:ext uri="{FF2B5EF4-FFF2-40B4-BE49-F238E27FC236}">
                <a16:creationId xmlns:a16="http://schemas.microsoft.com/office/drawing/2014/main" id="{30AB224A-CB49-BBE6-8853-A9A1CBEC2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7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E14F4-10D5-DA32-E28A-E4A01DAC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obuwie, osoba, ubrania&#10;&#10;Opis wygenerowany automatycznie">
            <a:extLst>
              <a:ext uri="{FF2B5EF4-FFF2-40B4-BE49-F238E27FC236}">
                <a16:creationId xmlns:a16="http://schemas.microsoft.com/office/drawing/2014/main" id="{11438BC7-CC07-2694-57AB-6C643CAD7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3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562B7-C5CB-584F-E4A8-D16D27CA7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, osoba&#10;&#10;Opis wygenerowany automatycznie">
            <a:extLst>
              <a:ext uri="{FF2B5EF4-FFF2-40B4-BE49-F238E27FC236}">
                <a16:creationId xmlns:a16="http://schemas.microsoft.com/office/drawing/2014/main" id="{BC6F5D92-A4E3-3D9B-225C-182662487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1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479BE-731D-B27F-187D-E38DDAF2C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Ludzka twarz, zrzut ekranu, kreskówka&#10;&#10;Opis wygenerowany automatycznie">
            <a:extLst>
              <a:ext uri="{FF2B5EF4-FFF2-40B4-BE49-F238E27FC236}">
                <a16:creationId xmlns:a16="http://schemas.microsoft.com/office/drawing/2014/main" id="{0F00B0D5-B8F3-BE15-3792-8AEC121B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7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0B845-03CA-C250-6A7C-1D4B29D8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783C2DB2-63E3-3724-202E-B4743556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6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1C6C0-DE16-70CF-00D7-D27136F47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E23A4CB0-0FCC-6BD5-1553-4AC80BDF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BC6AA-6033-9B38-31C5-165ED8C66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7707AB1E-3782-24FE-CE31-92FF5BC0C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92B8-1C66-1A82-B8E8-382461E9F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, clipart&#10;&#10;Opis wygenerowany automatycznie">
            <a:extLst>
              <a:ext uri="{FF2B5EF4-FFF2-40B4-BE49-F238E27FC236}">
                <a16:creationId xmlns:a16="http://schemas.microsoft.com/office/drawing/2014/main" id="{439E90F6-6E70-3E4E-A4FD-659DBF274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DB9D9-3E3C-E01E-B23A-7E40E0B9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943025A7-1B2F-FDFE-5381-AFC219F7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logo, Czcionka&#10;&#10;Opis wygenerowany automatycznie">
            <a:extLst>
              <a:ext uri="{FF2B5EF4-FFF2-40B4-BE49-F238E27FC236}">
                <a16:creationId xmlns:a16="http://schemas.microsoft.com/office/drawing/2014/main" id="{84D322F7-892D-96A7-7C00-74B0FBFDF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AC958-AC0D-4110-6B52-DFB265B05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zrzut ekranu&#10;&#10;Opis wygenerowany automatycznie">
            <a:extLst>
              <a:ext uri="{FF2B5EF4-FFF2-40B4-BE49-F238E27FC236}">
                <a16:creationId xmlns:a16="http://schemas.microsoft.com/office/drawing/2014/main" id="{C5F7398B-5DA2-DB8E-AE18-C20478CF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F75B1-826D-56B8-AC59-712A38CC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78702C93-DEA4-6A13-D38F-904EA896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A8D33-2D2B-0FD7-72DD-8F0AA895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ssak, niedźwiedź&#10;&#10;Opis wygenerowany automatycznie">
            <a:extLst>
              <a:ext uri="{FF2B5EF4-FFF2-40B4-BE49-F238E27FC236}">
                <a16:creationId xmlns:a16="http://schemas.microsoft.com/office/drawing/2014/main" id="{02A28961-B268-CF1A-4592-A62371143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6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6ECE-912B-4D24-7949-2F3E6E42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jeleń, kreskówka&#10;&#10;Opis wygenerowany automatycznie">
            <a:extLst>
              <a:ext uri="{FF2B5EF4-FFF2-40B4-BE49-F238E27FC236}">
                <a16:creationId xmlns:a16="http://schemas.microsoft.com/office/drawing/2014/main" id="{831E9DBD-D11D-1E88-60CD-0E148784F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7224C-3992-B976-BF0F-E9B1A3CFF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9DB110AD-D302-B523-CCEF-BE6333C36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ECC7F-495C-FBF1-DF2A-DCBFF4CFE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ubrania, zrzut ekranu, osoba&#10;&#10;Opis wygenerowany automatycznie">
            <a:extLst>
              <a:ext uri="{FF2B5EF4-FFF2-40B4-BE49-F238E27FC236}">
                <a16:creationId xmlns:a16="http://schemas.microsoft.com/office/drawing/2014/main" id="{5F3F8A16-40AF-D6EF-DEAC-A3225572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2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882C7-58D7-B6B2-44D6-1C65E12F7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narciarstwo, kreskówka, zrzut ekranu&#10;&#10;Opis wygenerowany automatycznie">
            <a:extLst>
              <a:ext uri="{FF2B5EF4-FFF2-40B4-BE49-F238E27FC236}">
                <a16:creationId xmlns:a16="http://schemas.microsoft.com/office/drawing/2014/main" id="{56FFE200-2687-AC67-3969-3A1FBBE8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28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WSSE Katowice - Weronika Sorokowska</dc:creator>
  <cp:lastModifiedBy>PSSE Dąbrowa Górnicza - Izabela Smolak</cp:lastModifiedBy>
  <cp:revision>3</cp:revision>
  <dcterms:created xsi:type="dcterms:W3CDTF">2025-01-10T11:42:39Z</dcterms:created>
  <dcterms:modified xsi:type="dcterms:W3CDTF">2025-01-14T06:24:47Z</dcterms:modified>
</cp:coreProperties>
</file>